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54" d="100"/>
          <a:sy n="54" d="100"/>
        </p:scale>
        <p:origin x="270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522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577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5858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125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1389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654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26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6007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5714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78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081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8BA9CB-BE8E-4AD9-A2E5-0DF32EB0AE9D}" type="datetimeFigureOut">
              <a:rPr lang="it-IT" smtClean="0"/>
              <a:t>03/07/2026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8E3994-24E5-48AA-8014-318AB29799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268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F6D6C6-25F1-5BF2-AE5D-2211DFE70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2366211"/>
            <a:ext cx="5829300" cy="1113757"/>
          </a:xfrm>
        </p:spPr>
        <p:txBody>
          <a:bodyPr>
            <a:noAutofit/>
          </a:bodyPr>
          <a:lstStyle/>
          <a:p>
            <a:pPr indent="-450215"/>
            <a:r>
              <a:rPr lang="it-IT" sz="2000" b="1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</a:t>
            </a:r>
            <a:r>
              <a:rPr lang="it-IT" sz="20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text </a:t>
            </a:r>
            <a:r>
              <a:rPr lang="it-IT" sz="2000" b="1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could</a:t>
            </a:r>
            <a:r>
              <a:rPr lang="it-IT" sz="20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the </a:t>
            </a:r>
            <a:r>
              <a:rPr lang="it-IT" sz="2000" b="1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main</a:t>
            </a:r>
            <a:r>
              <a:rPr lang="it-IT" sz="20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title</a:t>
            </a:r>
            <a:r>
              <a:rPr lang="it-IT" sz="20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it-IT" sz="2000" b="1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yuor</a:t>
            </a:r>
            <a:r>
              <a:rPr lang="it-IT" sz="2000" b="1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2000" b="1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research</a:t>
            </a:r>
            <a:br>
              <a:rPr lang="it-I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sz="20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 </a:t>
            </a:r>
            <a:r>
              <a:rPr lang="it-IT" sz="2000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needed</a:t>
            </a:r>
            <a:r>
              <a:rPr lang="it-IT" sz="20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2000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this</a:t>
            </a:r>
            <a:r>
              <a:rPr lang="it-IT" sz="20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2000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culd</a:t>
            </a:r>
            <a:r>
              <a:rPr lang="it-IT" sz="20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be a </a:t>
            </a:r>
            <a:r>
              <a:rPr lang="it-IT" sz="2000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subtitle</a:t>
            </a:r>
            <a:r>
              <a:rPr lang="it-IT" sz="20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2000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secton</a:t>
            </a:r>
            <a:br>
              <a:rPr lang="it-I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sz="12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Name </a:t>
            </a:r>
            <a:r>
              <a:rPr lang="it-IT" sz="1200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Surname</a:t>
            </a:r>
            <a:r>
              <a:rPr lang="it-IT" sz="12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200" kern="100" baseline="300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r>
              <a:rPr lang="it-IT" sz="12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Name </a:t>
            </a:r>
            <a:r>
              <a:rPr lang="it-IT" sz="1200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Surname</a:t>
            </a:r>
            <a:r>
              <a:rPr lang="it-IT" sz="12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200" kern="100" baseline="300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r>
              <a:rPr lang="it-IT" sz="12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Name </a:t>
            </a:r>
            <a:r>
              <a:rPr lang="it-IT" sz="1200" kern="100" dirty="0" err="1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Surname</a:t>
            </a:r>
            <a:r>
              <a:rPr lang="it-IT" sz="12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200" kern="100" baseline="300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br>
              <a:rPr lang="it-I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sz="11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br>
              <a:rPr lang="it-I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it-IT" sz="1000" kern="100" baseline="300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 </a:t>
            </a:r>
            <a:r>
              <a:rPr lang="it-IT" sz="10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Department of .. ; </a:t>
            </a:r>
            <a:r>
              <a:rPr lang="it-IT" sz="1000" kern="100" baseline="300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 </a:t>
            </a:r>
            <a:r>
              <a:rPr lang="it-IT" sz="10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Department of .. ; </a:t>
            </a:r>
            <a:r>
              <a:rPr lang="it-IT" sz="1000" kern="100" baseline="300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 </a:t>
            </a:r>
            <a:r>
              <a:rPr lang="it-IT" sz="1000" kern="100" dirty="0">
                <a:solidFill>
                  <a:srgbClr val="FFFF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Department of .. ; </a:t>
            </a:r>
            <a:br>
              <a:rPr lang="it-IT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it-IT" sz="1000" dirty="0">
              <a:solidFill>
                <a:schemeClr val="bg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75F495C-66E2-F736-BAD1-E184A4F275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49" y="3968587"/>
            <a:ext cx="5143500" cy="2342032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812141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50</Words>
  <Application>Microsoft Office PowerPoint</Application>
  <PresentationFormat>A4 (21x29,7 cm)</PresentationFormat>
  <Paragraphs>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This text could be the main title of yuor research Id needed this culd be a subtitle secton Name Surname 1, Name Surname 2, Name Surname 3   1 Department of .. ; 2 Department of .. ; 3 Department of .. ;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Buzzi, Sara</dc:creator>
  <cp:lastModifiedBy>Buzzi, Sara</cp:lastModifiedBy>
  <cp:revision>3</cp:revision>
  <dcterms:created xsi:type="dcterms:W3CDTF">2026-07-03T08:46:04Z</dcterms:created>
  <dcterms:modified xsi:type="dcterms:W3CDTF">2026-07-03T08:56:36Z</dcterms:modified>
</cp:coreProperties>
</file>